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03" r:id="rId3"/>
    <p:sldId id="336"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23" r:id="rId45"/>
    <p:sldId id="324" r:id="rId46"/>
    <p:sldId id="302" r:id="rId47"/>
    <p:sldId id="291" r:id="rId48"/>
    <p:sldId id="280" r:id="rId49"/>
    <p:sldId id="292" r:id="rId50"/>
    <p:sldId id="316" r:id="rId51"/>
    <p:sldId id="318" r:id="rId52"/>
    <p:sldId id="317" r:id="rId53"/>
    <p:sldId id="278" r:id="rId54"/>
    <p:sldId id="281" r:id="rId55"/>
    <p:sldId id="283" r:id="rId56"/>
    <p:sldId id="282" r:id="rId57"/>
    <p:sldId id="284" r:id="rId58"/>
    <p:sldId id="331" r:id="rId59"/>
    <p:sldId id="319" r:id="rId60"/>
    <p:sldId id="263" r:id="rId61"/>
    <p:sldId id="328" r:id="rId62"/>
    <p:sldId id="334" r:id="rId63"/>
    <p:sldId id="329" r:id="rId64"/>
    <p:sldId id="33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Uganda visualization tool (no fancy data science/ML required)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a:t>https://jeffhale.medium.com/five-takeaways-from-the-visual-display-of-quantitative-information-dd36dae35299</a:t>
            </a:r>
            <a:endParaRPr lang="en-US" dirty="0"/>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Data science as debugging</a:t>
            </a:r>
            <a:endParaRPr lang="en-US" dirty="0"/>
          </a:p>
        </p:txBody>
      </p:sp>
    </p:spTree>
    <p:extLst>
      <p:ext uri="{BB962C8B-B14F-4D97-AF65-F5344CB8AC3E}">
        <p14:creationId xmlns:p14="http://schemas.microsoft.com/office/powerpoint/2010/main" val="333037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19181</TotalTime>
  <Words>2579</Words>
  <Application>Microsoft Macintosh PowerPoint</Application>
  <PresentationFormat>Widescreen</PresentationFormat>
  <Paragraphs>270</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Data science as (visual) debugging data storytelling have you done PCA yet? (have you turned it off and on again?) work closely with domain experts Uganda visualization tool (no fancy data science/ML required) </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181</cp:revision>
  <cp:lastPrinted>2023-09-21T09:58:26Z</cp:lastPrinted>
  <dcterms:created xsi:type="dcterms:W3CDTF">2023-09-18T08:47:09Z</dcterms:created>
  <dcterms:modified xsi:type="dcterms:W3CDTF">2023-10-30T23:31:47Z</dcterms:modified>
</cp:coreProperties>
</file>